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88" y="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AAA8-E7D8-4EE1-A0F8-A77D540512D4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98D6-EA43-4FB0-8F8A-2D3BE95180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918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AAA8-E7D8-4EE1-A0F8-A77D540512D4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98D6-EA43-4FB0-8F8A-2D3BE95180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3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AAA8-E7D8-4EE1-A0F8-A77D540512D4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98D6-EA43-4FB0-8F8A-2D3BE95180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424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AAA8-E7D8-4EE1-A0F8-A77D540512D4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98D6-EA43-4FB0-8F8A-2D3BE95180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57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AAA8-E7D8-4EE1-A0F8-A77D540512D4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98D6-EA43-4FB0-8F8A-2D3BE95180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54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AAA8-E7D8-4EE1-A0F8-A77D540512D4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98D6-EA43-4FB0-8F8A-2D3BE95180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086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AAA8-E7D8-4EE1-A0F8-A77D540512D4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98D6-EA43-4FB0-8F8A-2D3BE95180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006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AAA8-E7D8-4EE1-A0F8-A77D540512D4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98D6-EA43-4FB0-8F8A-2D3BE95180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398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AAA8-E7D8-4EE1-A0F8-A77D540512D4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98D6-EA43-4FB0-8F8A-2D3BE95180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251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AAA8-E7D8-4EE1-A0F8-A77D540512D4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98D6-EA43-4FB0-8F8A-2D3BE95180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411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AAA8-E7D8-4EE1-A0F8-A77D540512D4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98D6-EA43-4FB0-8F8A-2D3BE95180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82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AAA8-E7D8-4EE1-A0F8-A77D540512D4}" type="datetimeFigureOut">
              <a:rPr lang="pl-PL" smtClean="0"/>
              <a:t>12.02.2020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498D6-EA43-4FB0-8F8A-2D3BE95180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319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905" y="919476"/>
            <a:ext cx="7076190" cy="5019048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463787" y="438263"/>
            <a:ext cx="348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Mapa terenu Elektrowni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69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Trojanowska</dc:creator>
  <cp:lastModifiedBy>Katarzyna Trojanowska</cp:lastModifiedBy>
  <cp:revision>1</cp:revision>
  <dcterms:created xsi:type="dcterms:W3CDTF">2020-02-12T08:38:25Z</dcterms:created>
  <dcterms:modified xsi:type="dcterms:W3CDTF">2020-02-12T08:39:03Z</dcterms:modified>
</cp:coreProperties>
</file>